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55"/>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382" r:id="rId38"/>
    <p:sldId id="385" r:id="rId39"/>
    <p:sldId id="279" r:id="rId40"/>
    <p:sldId id="387" r:id="rId41"/>
    <p:sldId id="386" r:id="rId42"/>
    <p:sldId id="388" r:id="rId43"/>
    <p:sldId id="389" r:id="rId44"/>
    <p:sldId id="256" r:id="rId45"/>
    <p:sldId id="260" r:id="rId46"/>
    <p:sldId id="330" r:id="rId47"/>
    <p:sldId id="261" r:id="rId48"/>
    <p:sldId id="282" r:id="rId49"/>
    <p:sldId id="390" r:id="rId50"/>
    <p:sldId id="392" r:id="rId51"/>
    <p:sldId id="391" r:id="rId52"/>
    <p:sldId id="1442" r:id="rId53"/>
    <p:sldId id="1443" r:id="rId5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382"/>
            <p14:sldId id="385"/>
            <p14:sldId id="279"/>
            <p14:sldId id="387"/>
            <p14:sldId id="386"/>
            <p14:sldId id="388"/>
            <p14:sldId id="389"/>
            <p14:sldId id="256"/>
            <p14:sldId id="260"/>
            <p14:sldId id="330"/>
            <p14:sldId id="261"/>
            <p14:sldId id="282"/>
            <p14:sldId id="390"/>
            <p14:sldId id="392"/>
            <p14:sldId id="391"/>
            <p14:sldId id="1442"/>
            <p14:sldId id="1443"/>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6" autoAdjust="0"/>
    <p:restoredTop sz="96464" autoAdjust="0"/>
  </p:normalViewPr>
  <p:slideViewPr>
    <p:cSldViewPr snapToGrid="0">
      <p:cViewPr varScale="1">
        <p:scale>
          <a:sx n="101" d="100"/>
          <a:sy n="101" d="100"/>
        </p:scale>
        <p:origin x="12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2018-08-05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34</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37</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8/5/2018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8/5/2018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2018-08-05</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2018-08-05</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2018-08-05</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2018-08-05</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2018-08-05</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2018-08-05</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2018-08-05</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2018-08-05</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9.png"/><Relationship Id="rId1" Type="http://schemas.openxmlformats.org/officeDocument/2006/relationships/slideLayout" Target="../slideLayouts/slideLayout82.xml"/><Relationship Id="rId5" Type="http://schemas.openxmlformats.org/officeDocument/2006/relationships/image" Target="../media/image141.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40.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35.png"/><Relationship Id="rId2" Type="http://schemas.openxmlformats.org/officeDocument/2006/relationships/image" Target="../media/image152.png"/><Relationship Id="rId1" Type="http://schemas.openxmlformats.org/officeDocument/2006/relationships/slideLayout" Target="../slideLayouts/slideLayout18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8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2.xml"/></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6199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Tree>
    <p:extLst>
      <p:ext uri="{BB962C8B-B14F-4D97-AF65-F5344CB8AC3E}">
        <p14:creationId xmlns:p14="http://schemas.microsoft.com/office/powerpoint/2010/main" val="1778499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4" name="TextBox 3">
            <a:extLst>
              <a:ext uri="{FF2B5EF4-FFF2-40B4-BE49-F238E27FC236}">
                <a16:creationId xmlns:a16="http://schemas.microsoft.com/office/drawing/2014/main" id="{57014A0B-2ECB-437A-9681-D9152290D1D2}"/>
              </a:ext>
            </a:extLst>
          </p:cNvPr>
          <p:cNvSpPr txBox="1"/>
          <p:nvPr/>
        </p:nvSpPr>
        <p:spPr>
          <a:xfrm>
            <a:off x="7236000" y="223200"/>
            <a:ext cx="4727833" cy="646331"/>
          </a:xfrm>
          <a:prstGeom prst="rect">
            <a:avLst/>
          </a:prstGeom>
          <a:noFill/>
        </p:spPr>
        <p:txBody>
          <a:bodyPr wrap="none" rtlCol="0">
            <a:spAutoFit/>
          </a:bodyPr>
          <a:lstStyle/>
          <a:p>
            <a:r>
              <a:rPr lang="en-US" sz="3600" dirty="0">
                <a:solidFill>
                  <a:schemeClr val="tx1">
                    <a:lumMod val="50000"/>
                  </a:schemeClr>
                </a:solidFill>
              </a:rPr>
              <a:t>http://</a:t>
            </a:r>
            <a:r>
              <a:rPr lang="en-US" sz="3600" dirty="0"/>
              <a:t>bit.ly/msbtutorial</a:t>
            </a:r>
          </a:p>
        </p:txBody>
      </p:sp>
    </p:spTree>
    <p:extLst>
      <p:ext uri="{BB962C8B-B14F-4D97-AF65-F5344CB8AC3E}">
        <p14:creationId xmlns:p14="http://schemas.microsoft.com/office/powerpoint/2010/main" val="396427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33298</TotalTime>
  <Words>1131</Words>
  <Application>Microsoft Office PowerPoint</Application>
  <PresentationFormat>Widescreen</PresentationFormat>
  <Paragraphs>409</Paragraphs>
  <Slides>43</Slides>
  <Notes>8</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43</vt:i4>
      </vt:variant>
    </vt:vector>
  </HeadingPairs>
  <TitlesOfParts>
    <vt:vector size="66"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vt:lpstr>
      <vt:lpstr>On-boarding</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Lab time!</vt:lpstr>
      <vt:lpstr>Lab time!</vt:lpstr>
      <vt:lpstr>Getting Started</vt:lpstr>
      <vt:lpstr>microServiceBus.com - Key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175</cp:revision>
  <dcterms:modified xsi:type="dcterms:W3CDTF">2018-08-06T12:43:54Z</dcterms:modified>
</cp:coreProperties>
</file>